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3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4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0" r:id="rId35"/>
    <p:sldId id="291" r:id="rId36"/>
    <p:sldId id="292" r:id="rId37"/>
    <p:sldId id="28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>
        <p:scale>
          <a:sx n="33" d="100"/>
          <a:sy n="33" d="100"/>
        </p:scale>
        <p:origin x="2280" y="1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DE17-CFF3-406E-933C-5D3026C10042}" type="datetimeFigureOut">
              <a:rPr lang="en-US" smtClean="0"/>
              <a:t>1/4/2017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54B2E-52AC-41E1-B909-91C2A34C9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7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DE17-CFF3-406E-933C-5D3026C10042}" type="datetimeFigureOut">
              <a:rPr lang="en-US" smtClean="0"/>
              <a:t>1/4/2017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54B2E-52AC-41E1-B909-91C2A34C9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11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DE17-CFF3-406E-933C-5D3026C10042}" type="datetimeFigureOut">
              <a:rPr lang="en-US" smtClean="0"/>
              <a:t>1/4/2017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54B2E-52AC-41E1-B909-91C2A34C9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16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DE17-CFF3-406E-933C-5D3026C10042}" type="datetimeFigureOut">
              <a:rPr lang="en-US" smtClean="0"/>
              <a:t>1/4/2017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54B2E-52AC-41E1-B909-91C2A34C9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44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DE17-CFF3-406E-933C-5D3026C10042}" type="datetimeFigureOut">
              <a:rPr lang="en-US" smtClean="0"/>
              <a:t>1/4/2017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54B2E-52AC-41E1-B909-91C2A34C9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660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DE17-CFF3-406E-933C-5D3026C10042}" type="datetimeFigureOut">
              <a:rPr lang="en-US" smtClean="0"/>
              <a:t>1/4/2017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54B2E-52AC-41E1-B909-91C2A34C9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956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DE17-CFF3-406E-933C-5D3026C10042}" type="datetimeFigureOut">
              <a:rPr lang="en-US" smtClean="0"/>
              <a:t>1/4/2017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54B2E-52AC-41E1-B909-91C2A34C9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3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DE17-CFF3-406E-933C-5D3026C10042}" type="datetimeFigureOut">
              <a:rPr lang="en-US" smtClean="0"/>
              <a:t>1/4/2017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54B2E-52AC-41E1-B909-91C2A34C9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968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DE17-CFF3-406E-933C-5D3026C10042}" type="datetimeFigureOut">
              <a:rPr lang="en-US" smtClean="0"/>
              <a:t>1/4/2017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54B2E-52AC-41E1-B909-91C2A34C9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03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DE17-CFF3-406E-933C-5D3026C10042}" type="datetimeFigureOut">
              <a:rPr lang="en-US" smtClean="0"/>
              <a:t>1/4/2017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54B2E-52AC-41E1-B909-91C2A34C9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152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DE17-CFF3-406E-933C-5D3026C10042}" type="datetimeFigureOut">
              <a:rPr lang="en-US" smtClean="0"/>
              <a:t>1/4/2017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54B2E-52AC-41E1-B909-91C2A34C9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166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6DE17-CFF3-406E-933C-5D3026C10042}" type="datetimeFigureOut">
              <a:rPr lang="en-US" smtClean="0"/>
              <a:t>1/4/2017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54B2E-52AC-41E1-B909-91C2A34C9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735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57" y="0"/>
            <a:ext cx="10943771" cy="683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142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26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89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39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29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29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00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65297" b="51483"/>
          <a:stretch/>
        </p:blipFill>
        <p:spPr>
          <a:xfrm>
            <a:off x="2477729" y="412955"/>
            <a:ext cx="6076336" cy="530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147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36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86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32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84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45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95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39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62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45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526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29" y="-36871"/>
            <a:ext cx="11031794" cy="689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129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0"/>
            <a:ext cx="10934700" cy="683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70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36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632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36" y="-36871"/>
            <a:ext cx="11031794" cy="689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533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28817" b="31527"/>
          <a:stretch/>
        </p:blipFill>
        <p:spPr>
          <a:xfrm>
            <a:off x="943897" y="412955"/>
            <a:ext cx="9763432" cy="586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407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42" y="-18436"/>
            <a:ext cx="11002297" cy="687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31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35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59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33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50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61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661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35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74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22" y="-36871"/>
            <a:ext cx="11031794" cy="689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868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42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862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5828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33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835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35" y="-36871"/>
            <a:ext cx="11031794" cy="689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391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26" y="0"/>
            <a:ext cx="10884310" cy="680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3435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42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028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826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18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55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9691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26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4487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42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77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556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9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97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35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10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23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475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26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358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0</Words>
  <Application>Microsoft Office PowerPoint</Application>
  <PresentationFormat>Widescreen</PresentationFormat>
  <Paragraphs>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labvsystem00</dc:creator>
  <cp:lastModifiedBy>labvsystem00</cp:lastModifiedBy>
  <cp:revision>7</cp:revision>
  <dcterms:created xsi:type="dcterms:W3CDTF">2017-01-03T18:46:31Z</dcterms:created>
  <dcterms:modified xsi:type="dcterms:W3CDTF">2017-01-03T19:08:33Z</dcterms:modified>
</cp:coreProperties>
</file>